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4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0320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На гору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високу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зберися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собі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благовіснику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Сіону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голоса сильно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підвищ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благовіснику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Єрусалиму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Підвищ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не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лякайся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скажи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містам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Юди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: Ось Бог ваш!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40:9-11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14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Ось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прийде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Господь, Бог, як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сильний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буде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рамено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панувати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Нього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! Ось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Ним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нагорода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а перед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обличчям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відплата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отару Свою буде пасти, як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Пастир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раменом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Своїм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позбирає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ягнята, і на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лоні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Своєму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носитиме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дійняків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же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провадити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буде!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</TotalTime>
  <Words>90</Words>
  <Application>Microsoft Office PowerPoint</Application>
  <PresentationFormat>Екран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Ivan On</cp:lastModifiedBy>
  <cp:revision>5</cp:revision>
  <dcterms:created xsi:type="dcterms:W3CDTF">2021-12-07T20:43:07Z</dcterms:created>
  <dcterms:modified xsi:type="dcterms:W3CDTF">2024-06-29T07:48:40Z</dcterms:modified>
</cp:coreProperties>
</file>